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Central-nervous-system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Central-nervous-system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Central-nervous-system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Central-nervous-system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Central-nervous-system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Central-nervous-system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Central-nervous-system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Central-nervous-system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Central-nervous-system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Central-nervous-system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Central-nervous-system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Central-nervous-system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Central-nervous-system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Central-nervous-system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Central-nervous-system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Central-nervous-system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Central-nervous-system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-Central-nervous-system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-Central-nervous-system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7-Central-nervous-system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Central-nervous-system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Central-nervous-system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Central-nervous-system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Central-nervous-system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Central-nervous-system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Central-nervous-system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Central-nervous-system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2025-02-21T07:41:55Z</dcterms:modified>
  <cp:category/>
</cp:coreProperties>
</file>